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5" d="100"/>
          <a:sy n="55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705" y="1196340"/>
            <a:ext cx="8865235" cy="244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400" b="1" dirty="0" smtClean="0">
                <a:latin typeface="+mn-ea"/>
              </a:rPr>
              <a:t>2025</a:t>
            </a:r>
            <a:r>
              <a:rPr lang="zh-CN" altLang="en-US" sz="3400" b="1" dirty="0" smtClean="0">
                <a:latin typeface="+mn-ea"/>
              </a:rPr>
              <a:t>年</a:t>
            </a:r>
            <a:r>
              <a:rPr lang="zh-CN" altLang="en-US" sz="3400" b="1" dirty="0">
                <a:latin typeface="+mn-ea"/>
              </a:rPr>
              <a:t>北京大学化学学院与深研院化生学院</a:t>
            </a:r>
            <a:endParaRPr lang="en-US" altLang="zh-CN" sz="34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400" b="1" dirty="0">
                <a:latin typeface="+mn-ea"/>
              </a:rPr>
              <a:t>全国优秀大学生化学夏令营</a:t>
            </a:r>
            <a:endParaRPr lang="en-US" altLang="zh-CN" sz="34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400" b="1" dirty="0">
                <a:latin typeface="+mn-ea"/>
              </a:rPr>
              <a:t>自我介绍</a:t>
            </a:r>
            <a:r>
              <a:rPr lang="en-US" altLang="zh-CN" sz="3400" b="1" dirty="0">
                <a:latin typeface="+mn-ea"/>
              </a:rPr>
              <a:t>PPT</a:t>
            </a:r>
            <a:r>
              <a:rPr lang="zh-CN" altLang="en-US" sz="3400" b="1" dirty="0">
                <a:latin typeface="+mn-ea"/>
              </a:rPr>
              <a:t>模板</a:t>
            </a:r>
            <a:endParaRPr lang="zh-CN" altLang="en-US" sz="3400" b="1" dirty="0">
              <a:latin typeface="+mn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47813" y="3572529"/>
            <a:ext cx="6048375" cy="26460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altLang="zh-CN" sz="2800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cs typeface="Times New Roman" panose="02020603050405020304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+mn-ea"/>
                <a:ea typeface="+mn-ea"/>
                <a:cs typeface="Times New Roman" panose="02020603050405020304" pitchFamily="18" charset="0"/>
              </a:rPr>
              <a:t>2025</a:t>
            </a:r>
            <a:r>
              <a:rPr lang="zh-CN" altLang="en-US" sz="2800" b="1" dirty="0" smtClean="0">
                <a:latin typeface="+mn-ea"/>
                <a:ea typeface="+mn-ea"/>
                <a:cs typeface="Times New Roman" panose="02020603050405020304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anose="02020603050405020304" pitchFamily="18" charset="0"/>
              </a:rPr>
              <a:t>7</a:t>
            </a:r>
            <a:r>
              <a:rPr lang="zh-CN" altLang="en-US" sz="2800" b="1" dirty="0">
                <a:latin typeface="+mn-ea"/>
                <a:ea typeface="+mn-ea"/>
                <a:cs typeface="Times New Roman" panose="02020603050405020304" pitchFamily="18" charset="0"/>
              </a:rPr>
              <a:t>月</a:t>
            </a:r>
            <a:endParaRPr lang="zh-CN" altLang="en-US" sz="2800" b="1" dirty="0"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注意事项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面试及</a:t>
            </a:r>
            <a:r>
              <a:rPr lang="en-US" altLang="zh-CN" sz="2400" dirty="0"/>
              <a:t>PPT</a:t>
            </a:r>
            <a:r>
              <a:rPr lang="zh-CN" altLang="en-US" sz="2400" dirty="0"/>
              <a:t>所述内容必须真实可信，如有造假，一经发现，即取消录取资格。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自我介绍时间请控制在</a:t>
            </a:r>
            <a:r>
              <a:rPr lang="en-US" altLang="zh-CN" sz="2400" dirty="0"/>
              <a:t>7~8</a:t>
            </a:r>
            <a:r>
              <a:rPr lang="zh-CN" altLang="en-US" sz="2400" dirty="0"/>
              <a:t>分钟左右，</a:t>
            </a:r>
            <a:r>
              <a:rPr lang="en-US" altLang="zh-CN" sz="2400" dirty="0"/>
              <a:t>PPT</a:t>
            </a:r>
            <a:r>
              <a:rPr lang="zh-CN" altLang="en-US" sz="2400" dirty="0"/>
              <a:t>大约</a:t>
            </a:r>
            <a:r>
              <a:rPr lang="en-US" altLang="zh-CN" sz="2400" dirty="0"/>
              <a:t>10</a:t>
            </a:r>
            <a:r>
              <a:rPr lang="zh-CN" altLang="en-US" sz="2400"/>
              <a:t>页</a:t>
            </a:r>
            <a:r>
              <a:rPr lang="zh-CN" altLang="en-US" sz="2400" smtClean="0"/>
              <a:t>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/>
              <a:t>PPT</a:t>
            </a:r>
            <a:r>
              <a:rPr lang="zh-CN" altLang="en-US" sz="2400" dirty="0"/>
              <a:t>务求风格简洁，内容清晰。建议白底黑字，如有背景，请勿影响观看效果。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此</a:t>
            </a:r>
            <a:r>
              <a:rPr lang="en-US" altLang="zh-CN" sz="2400" dirty="0"/>
              <a:t>PPT</a:t>
            </a:r>
            <a:r>
              <a:rPr lang="zh-CN" altLang="en-US" sz="2400" dirty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6" name="TextBox 5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第一页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68145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/>
              <a:t>    首页内容包括</a:t>
            </a:r>
            <a:r>
              <a:rPr lang="en-US" altLang="zh-CN" sz="2400" dirty="0"/>
              <a:t>PPT</a:t>
            </a:r>
            <a:r>
              <a:rPr lang="zh-CN" altLang="en-US" sz="2400" dirty="0"/>
              <a:t>标题、姓名、本科学校、面试时间等基本信息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第二页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第二页内容建议包括本人的教育经历、兴趣爱好、本科阶段所获荣誉及其他个人基本情况，时间不超过</a:t>
            </a:r>
            <a:r>
              <a:rPr lang="en-US" altLang="zh-CN" sz="2400" dirty="0"/>
              <a:t>2</a:t>
            </a:r>
            <a:r>
              <a:rPr lang="zh-CN" altLang="en-US" sz="2400" dirty="0"/>
              <a:t>分钟。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776270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" name="TextBox 4"/>
          <p:cNvSpPr txBox="1"/>
          <p:nvPr/>
        </p:nvSpPr>
        <p:spPr>
          <a:xfrm>
            <a:off x="0" y="201019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第三页至</a:t>
            </a:r>
            <a:r>
              <a:rPr lang="zh-CN" altLang="en-US" sz="3200" dirty="0" smtClean="0"/>
              <a:t>第九页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8145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/>
              <a:t>5~6</a:t>
            </a:r>
            <a:r>
              <a:rPr lang="zh-CN" altLang="en-US" sz="2400" dirty="0"/>
              <a:t>分钟。</a:t>
            </a:r>
            <a:endParaRPr lang="zh-CN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</Words>
  <Application>WPS 演示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Chihiro</cp:lastModifiedBy>
  <cp:revision>20</cp:revision>
  <dcterms:created xsi:type="dcterms:W3CDTF">2013-03-24T03:06:00Z</dcterms:created>
  <dcterms:modified xsi:type="dcterms:W3CDTF">2025-06-24T15:14:46Z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182178EA089146B69230667FC311D5C5_12</vt:lpwstr>
  </property>
  <property fmtid="{D5CDD505-2E9C-101B-9397-08002B2CF9AE}" pid="3" name="KSOProductBuildVer">
    <vt:lpwstr>2052-12.1.0.21541</vt:lpwstr>
  </property>
</Properties>
</file>